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media/image1.png" ContentType="image/png"/>
  <Override PartName="/ppt/media/image2.png" ContentType="image/pn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5400" cy="6863400"/>
          </a:xfrm>
          <a:prstGeom prst="straightConnector1">
            <a:avLst/>
          </a:prstGeom>
          <a:ln w="76200">
            <a:solidFill>
              <a:srgbClr val="ffc000"/>
            </a:solidFill>
            <a:round/>
          </a:ln>
        </p:spPr>
      </p:cxnSp>
      <p:sp>
        <p:nvSpPr>
          <p:cNvPr id="1" name="ZoneTexte 8"/>
          <p:cNvSpPr/>
          <p:nvPr/>
        </p:nvSpPr>
        <p:spPr>
          <a:xfrm>
            <a:off x="39240" y="346320"/>
            <a:ext cx="847656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7934400" y="0"/>
            <a:ext cx="1204920" cy="31932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71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Rectangle 10"/>
          <p:cNvSpPr/>
          <p:nvPr/>
        </p:nvSpPr>
        <p:spPr>
          <a:xfrm>
            <a:off x="39240" y="0"/>
            <a:ext cx="7844400" cy="31932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4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4080" cy="354600"/>
          </a:xfrm>
          <a:prstGeom prst="rect">
            <a:avLst/>
          </a:prstGeom>
          <a:ln w="0">
            <a:noFill/>
          </a:ln>
        </p:spPr>
      </p:pic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" name="Connecteur droit 7"/>
          <p:cNvCxnSpPr/>
          <p:nvPr/>
        </p:nvCxnSpPr>
        <p:spPr>
          <a:xfrm flipV="1">
            <a:off x="0" y="0"/>
            <a:ext cx="5400" cy="6863400"/>
          </a:xfrm>
          <a:prstGeom prst="straightConnector1">
            <a:avLst/>
          </a:prstGeom>
          <a:ln w="76200">
            <a:solidFill>
              <a:srgbClr val="ffc000"/>
            </a:solidFill>
            <a:round/>
          </a:ln>
        </p:spPr>
      </p:cxnSp>
      <p:sp>
        <p:nvSpPr>
          <p:cNvPr id="44" name="ZoneTexte 8"/>
          <p:cNvSpPr/>
          <p:nvPr/>
        </p:nvSpPr>
        <p:spPr>
          <a:xfrm>
            <a:off x="39240" y="346320"/>
            <a:ext cx="847656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Rectangle 9"/>
          <p:cNvSpPr/>
          <p:nvPr/>
        </p:nvSpPr>
        <p:spPr>
          <a:xfrm>
            <a:off x="7934400" y="0"/>
            <a:ext cx="1204920" cy="31932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71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Rectangle 10"/>
          <p:cNvSpPr/>
          <p:nvPr/>
        </p:nvSpPr>
        <p:spPr>
          <a:xfrm>
            <a:off x="39240" y="0"/>
            <a:ext cx="7844400" cy="31932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47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4080" cy="354600"/>
          </a:xfrm>
          <a:prstGeom prst="rect">
            <a:avLst/>
          </a:prstGeom>
          <a:ln w="0">
            <a:noFill/>
          </a:ln>
        </p:spPr>
      </p:pic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1480" cy="5360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 indent="0" algn="ctr"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66440" cy="3625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" name="Rectangle 4"/>
          <p:cNvSpPr/>
          <p:nvPr/>
        </p:nvSpPr>
        <p:spPr>
          <a:xfrm>
            <a:off x="0" y="367920"/>
            <a:ext cx="9138600" cy="652248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89" name="ZoneTexte 5"/>
          <p:cNvSpPr/>
          <p:nvPr/>
        </p:nvSpPr>
        <p:spPr>
          <a:xfrm>
            <a:off x="33840" y="2255400"/>
            <a:ext cx="9137880" cy="2526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  <a:ea typeface="DejaVu Sans"/>
              </a:rPr>
              <a:t>CE2 : Je sais construire des nombres à partir de chiffres.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  <a:ea typeface="Microsoft YaHei"/>
              </a:rPr>
              <a:t>CM1 : </a:t>
            </a:r>
            <a:r>
              <a:rPr b="1" lang="fr-FR" sz="3200" spc="-1" strike="noStrike">
                <a:solidFill>
                  <a:srgbClr val="ffffff"/>
                </a:solidFill>
                <a:latin typeface="Calibri"/>
                <a:ea typeface="DejaVu Sans"/>
              </a:rPr>
              <a:t>Je sais passer d’une écriture à virgule à une écriture fractionnaire.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90" name="Image 6" descr=""/>
          <p:cNvPicPr/>
          <p:nvPr/>
        </p:nvPicPr>
        <p:blipFill>
          <a:blip r:embed="rId1"/>
          <a:stretch/>
        </p:blipFill>
        <p:spPr>
          <a:xfrm>
            <a:off x="3654360" y="608760"/>
            <a:ext cx="1829880" cy="12607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"/>
          <p:cNvSpPr/>
          <p:nvPr/>
        </p:nvSpPr>
        <p:spPr>
          <a:xfrm>
            <a:off x="7920000" y="540000"/>
            <a:ext cx="1074960" cy="5349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8" name="PlaceHolder 13"/>
          <p:cNvSpPr/>
          <p:nvPr/>
        </p:nvSpPr>
        <p:spPr>
          <a:xfrm>
            <a:off x="8363520" y="6481440"/>
            <a:ext cx="766440" cy="362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5/5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9" name=""/>
          <p:cNvSpPr/>
          <p:nvPr/>
        </p:nvSpPr>
        <p:spPr>
          <a:xfrm>
            <a:off x="171360" y="359136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50" name=""/>
          <p:cNvSpPr/>
          <p:nvPr/>
        </p:nvSpPr>
        <p:spPr>
          <a:xfrm>
            <a:off x="7731360" y="3771360"/>
            <a:ext cx="1254960" cy="5349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1" name="PlaceHolder 14"/>
          <p:cNvSpPr/>
          <p:nvPr/>
        </p:nvSpPr>
        <p:spPr>
          <a:xfrm>
            <a:off x="182160" y="3622320"/>
            <a:ext cx="6426360" cy="919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Complète l’égalité suivante.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2" name="Titre 8"/>
          <p:cNvSpPr/>
          <p:nvPr/>
        </p:nvSpPr>
        <p:spPr>
          <a:xfrm>
            <a:off x="490680" y="377640"/>
            <a:ext cx="7885080" cy="2891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À partir des chiffres 0, 2, 7, 9, écris tous les nombres à 4 chiffres possibles en utilisant à chaque fois 0, 2, 7, 9.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Exemples : 2 079 – 9 702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53" name="ZoneTexte 9"/>
              <p:cNvSpPr txBox="1"/>
              <p:nvPr/>
            </p:nvSpPr>
            <p:spPr>
              <a:xfrm>
                <a:off x="1803960" y="4539600"/>
                <a:ext cx="5416560" cy="12664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0,59</m:t>
                    </m:r>
                    <m:r>
                      <m:t xml:space="preserve">=</m:t>
                    </m:r>
                    <m:r>
                      <m:t xml:space="preserve">...</m:t>
                    </m:r>
                    <m:r>
                      <m:t xml:space="preserve">+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66440" cy="3625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5/5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5" name=""/>
          <p:cNvSpPr/>
          <p:nvPr/>
        </p:nvSpPr>
        <p:spPr>
          <a:xfrm>
            <a:off x="7740000" y="3780000"/>
            <a:ext cx="1254960" cy="5349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6" name=""/>
          <p:cNvSpPr/>
          <p:nvPr/>
        </p:nvSpPr>
        <p:spPr>
          <a:xfrm>
            <a:off x="180000" y="360036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57" name=""/>
          <p:cNvSpPr/>
          <p:nvPr/>
        </p:nvSpPr>
        <p:spPr>
          <a:xfrm>
            <a:off x="7920000" y="540000"/>
            <a:ext cx="1074960" cy="5349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58" name="ZoneTexte 10"/>
              <p:cNvSpPr txBox="1"/>
              <p:nvPr/>
            </p:nvSpPr>
            <p:spPr>
              <a:xfrm>
                <a:off x="1804320" y="4539960"/>
                <a:ext cx="5305680" cy="12664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0,59</m:t>
                    </m:r>
                    <m:r>
                      <m:t xml:space="preserve">=</m:t>
                    </m:r>
                    <m:r>
                      <m:t xml:space="preserve">0</m:t>
                    </m:r>
                    <m:r>
                      <m:t xml:space="preserve">+</m:t>
                    </m:r>
                    <m:f>
                      <m:num>
                        <m:r>
                          <m:t xml:space="preserve">5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9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59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sp>
        <p:nvSpPr>
          <p:cNvPr id="159" name="PlaceHolder 4"/>
          <p:cNvSpPr/>
          <p:nvPr/>
        </p:nvSpPr>
        <p:spPr>
          <a:xfrm>
            <a:off x="531720" y="425160"/>
            <a:ext cx="2319120" cy="536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0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  <a:ea typeface="DejaVu Sans"/>
              </a:rPr>
              <a:t>Correction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0" name="PlaceHolder 11"/>
          <p:cNvSpPr/>
          <p:nvPr/>
        </p:nvSpPr>
        <p:spPr>
          <a:xfrm>
            <a:off x="590400" y="1201320"/>
            <a:ext cx="8393400" cy="2208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85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  <a:ea typeface="DejaVu Sans"/>
              </a:rPr>
              <a:t>2           -            -            -            -            -    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  <a:ea typeface="DejaVu Sans"/>
              </a:rPr>
              <a:t>7           -            -            -            -            -    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  <a:ea typeface="DejaVu Sans"/>
              </a:rPr>
              <a:t>9           -            -            -            -            -    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66440" cy="3625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"/>
          <p:cNvSpPr/>
          <p:nvPr/>
        </p:nvSpPr>
        <p:spPr>
          <a:xfrm>
            <a:off x="180000" y="360000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93" name=""/>
          <p:cNvSpPr/>
          <p:nvPr/>
        </p:nvSpPr>
        <p:spPr>
          <a:xfrm>
            <a:off x="7920000" y="540000"/>
            <a:ext cx="1074960" cy="5349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"/>
          <p:cNvSpPr/>
          <p:nvPr/>
        </p:nvSpPr>
        <p:spPr>
          <a:xfrm>
            <a:off x="7740000" y="3780000"/>
            <a:ext cx="1254960" cy="5349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5" name="PlaceHolder 3"/>
          <p:cNvSpPr/>
          <p:nvPr/>
        </p:nvSpPr>
        <p:spPr>
          <a:xfrm>
            <a:off x="182160" y="3622320"/>
            <a:ext cx="6426360" cy="919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Complète les égalités suivantes.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96" name="ZoneTexte 3"/>
              <p:cNvSpPr txBox="1"/>
              <p:nvPr/>
            </p:nvSpPr>
            <p:spPr>
              <a:xfrm>
                <a:off x="1802880" y="4538160"/>
                <a:ext cx="5393520" cy="12664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3,25</m:t>
                    </m:r>
                    <m:r>
                      <m:t xml:space="preserve">=</m:t>
                    </m:r>
                    <m:r>
                      <m:t xml:space="preserve">...</m:t>
                    </m:r>
                    <m:r>
                      <m:t xml:space="preserve">+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sp>
        <p:nvSpPr>
          <p:cNvPr id="97" name="Titre 2"/>
          <p:cNvSpPr/>
          <p:nvPr/>
        </p:nvSpPr>
        <p:spPr>
          <a:xfrm>
            <a:off x="490680" y="377640"/>
            <a:ext cx="7885080" cy="2891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À partir des chiffres 0, 2, 7, 9, écris tous les nombres à 4 chiffres possibles en utilisant à chaque fois 0, 2, 7, 9.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Exemples : 2 079 – 9 702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Titre 28"/>
          <p:cNvSpPr/>
          <p:nvPr/>
        </p:nvSpPr>
        <p:spPr>
          <a:xfrm>
            <a:off x="188280" y="1222920"/>
            <a:ext cx="8724600" cy="2068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</a:pPr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66440" cy="3625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"/>
          <p:cNvSpPr/>
          <p:nvPr/>
        </p:nvSpPr>
        <p:spPr>
          <a:xfrm>
            <a:off x="7740000" y="3780000"/>
            <a:ext cx="1254960" cy="5349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"/>
          <p:cNvSpPr/>
          <p:nvPr/>
        </p:nvSpPr>
        <p:spPr>
          <a:xfrm>
            <a:off x="180000" y="360036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02" name=""/>
          <p:cNvSpPr/>
          <p:nvPr/>
        </p:nvSpPr>
        <p:spPr>
          <a:xfrm>
            <a:off x="7920000" y="540000"/>
            <a:ext cx="1074960" cy="5349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03" name="ZoneTexte 11"/>
              <p:cNvSpPr txBox="1"/>
              <p:nvPr/>
            </p:nvSpPr>
            <p:spPr>
              <a:xfrm>
                <a:off x="1803240" y="4538520"/>
                <a:ext cx="5291640" cy="12664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3,25</m:t>
                    </m:r>
                    <m:r>
                      <m:t xml:space="preserve">=</m:t>
                    </m:r>
                    <m:r>
                      <m:t xml:space="preserve">3</m:t>
                    </m:r>
                    <m:r>
                      <m:t xml:space="preserve">+</m:t>
                    </m:r>
                    <m:f>
                      <m:num>
                        <m:r>
                          <m:t xml:space="preserve">2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5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325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sp>
        <p:nvSpPr>
          <p:cNvPr id="104" name="Titre 9"/>
          <p:cNvSpPr/>
          <p:nvPr/>
        </p:nvSpPr>
        <p:spPr>
          <a:xfrm>
            <a:off x="490680" y="377640"/>
            <a:ext cx="7885080" cy="2891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À partir des chiffres 0, 2, 7, 9, écris tous les nombres à 4 chiffres possibles en utilisant à chaque fois 0, 2, 7, 9.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Exemples : 2 079 – 9 702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"/>
          <p:cNvSpPr/>
          <p:nvPr/>
        </p:nvSpPr>
        <p:spPr>
          <a:xfrm>
            <a:off x="180000" y="360000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06" name=""/>
          <p:cNvSpPr/>
          <p:nvPr/>
        </p:nvSpPr>
        <p:spPr>
          <a:xfrm>
            <a:off x="7920000" y="540000"/>
            <a:ext cx="1074960" cy="5349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PlaceHolder 5"/>
          <p:cNvSpPr/>
          <p:nvPr/>
        </p:nvSpPr>
        <p:spPr>
          <a:xfrm>
            <a:off x="8363520" y="6481440"/>
            <a:ext cx="766440" cy="362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2/5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"/>
          <p:cNvSpPr/>
          <p:nvPr/>
        </p:nvSpPr>
        <p:spPr>
          <a:xfrm>
            <a:off x="171360" y="359136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09" name=""/>
          <p:cNvSpPr/>
          <p:nvPr/>
        </p:nvSpPr>
        <p:spPr>
          <a:xfrm>
            <a:off x="7731360" y="3771360"/>
            <a:ext cx="1254960" cy="5349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0" name="PlaceHolder 6"/>
          <p:cNvSpPr/>
          <p:nvPr/>
        </p:nvSpPr>
        <p:spPr>
          <a:xfrm>
            <a:off x="182160" y="3622320"/>
            <a:ext cx="6426360" cy="919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Complète les égalités suivantes.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" name="Titre 1"/>
          <p:cNvSpPr/>
          <p:nvPr/>
        </p:nvSpPr>
        <p:spPr>
          <a:xfrm>
            <a:off x="490680" y="377640"/>
            <a:ext cx="7885080" cy="2891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À partir des chiffres 0, 2, 7, 9, écris tous les nombres à 4 chiffres possibles en utilisant à chaque fois 0, 2, 7, 9.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Exemples : 2 079 – 9 702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12" name="ZoneTexte 4"/>
              <p:cNvSpPr txBox="1"/>
              <p:nvPr/>
            </p:nvSpPr>
            <p:spPr>
              <a:xfrm>
                <a:off x="1803240" y="4538520"/>
                <a:ext cx="5397120" cy="12664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1,45</m:t>
                    </m:r>
                    <m:r>
                      <m:t xml:space="preserve">=</m:t>
                    </m:r>
                    <m:r>
                      <m:t xml:space="preserve">...</m:t>
                    </m:r>
                    <m:r>
                      <m:t xml:space="preserve">+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66440" cy="3625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4" name=""/>
          <p:cNvSpPr/>
          <p:nvPr/>
        </p:nvSpPr>
        <p:spPr>
          <a:xfrm>
            <a:off x="180000" y="360000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15" name=""/>
          <p:cNvSpPr/>
          <p:nvPr/>
        </p:nvSpPr>
        <p:spPr>
          <a:xfrm>
            <a:off x="7920000" y="540000"/>
            <a:ext cx="1074960" cy="5349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" name=""/>
          <p:cNvSpPr/>
          <p:nvPr/>
        </p:nvSpPr>
        <p:spPr>
          <a:xfrm>
            <a:off x="7740000" y="3780000"/>
            <a:ext cx="1254960" cy="5349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7" name="PlaceHolder 8"/>
          <p:cNvSpPr/>
          <p:nvPr/>
        </p:nvSpPr>
        <p:spPr>
          <a:xfrm>
            <a:off x="590400" y="3600000"/>
            <a:ext cx="2319120" cy="536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0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  <a:ea typeface="DejaVu Sans"/>
              </a:rPr>
              <a:t>Correction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Titre 3"/>
          <p:cNvSpPr/>
          <p:nvPr/>
        </p:nvSpPr>
        <p:spPr>
          <a:xfrm>
            <a:off x="490680" y="377640"/>
            <a:ext cx="7885080" cy="2891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À partir des chiffres 0, 2, 7, 9, écris tous les nombres à 4 chiffres possibles en utilisant à chaque fois 0, 2, 7, 9.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Exemples : 2 079 – 9 702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19" name="ZoneTexte 6"/>
              <p:cNvSpPr txBox="1"/>
              <p:nvPr/>
            </p:nvSpPr>
            <p:spPr>
              <a:xfrm>
                <a:off x="1803600" y="4538880"/>
                <a:ext cx="5265360" cy="12664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1,45</m:t>
                    </m:r>
                    <m:r>
                      <m:t xml:space="preserve">=</m:t>
                    </m:r>
                    <m:r>
                      <m:t xml:space="preserve">1</m:t>
                    </m:r>
                    <m:r>
                      <m:t xml:space="preserve">+</m:t>
                    </m:r>
                    <m:f>
                      <m:num>
                        <m:r>
                          <m:t xml:space="preserve">4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5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145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66440" cy="3625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"/>
          <p:cNvSpPr/>
          <p:nvPr/>
        </p:nvSpPr>
        <p:spPr>
          <a:xfrm>
            <a:off x="7920000" y="540000"/>
            <a:ext cx="1074960" cy="5349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2" name=""/>
          <p:cNvSpPr/>
          <p:nvPr/>
        </p:nvSpPr>
        <p:spPr>
          <a:xfrm>
            <a:off x="171360" y="359136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23" name=""/>
          <p:cNvSpPr/>
          <p:nvPr/>
        </p:nvSpPr>
        <p:spPr>
          <a:xfrm>
            <a:off x="7731360" y="3771360"/>
            <a:ext cx="1254960" cy="5349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4" name="PlaceHolder 9"/>
          <p:cNvSpPr/>
          <p:nvPr/>
        </p:nvSpPr>
        <p:spPr>
          <a:xfrm>
            <a:off x="182160" y="3622320"/>
            <a:ext cx="6426360" cy="919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Complète les égalités suivantes.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" name="Titre 4"/>
          <p:cNvSpPr/>
          <p:nvPr/>
        </p:nvSpPr>
        <p:spPr>
          <a:xfrm>
            <a:off x="490680" y="377640"/>
            <a:ext cx="7885080" cy="2891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À partir des chiffres 0, 2, 7, 9, écris tous les nombres à 4 chiffres possibles en utilisant à chaque fois 0, 2, 7, 9.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Exemples : 2 079 – 9 702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26" name="ZoneTexte 7"/>
              <p:cNvSpPr txBox="1"/>
              <p:nvPr/>
            </p:nvSpPr>
            <p:spPr>
              <a:xfrm>
                <a:off x="1803600" y="4538880"/>
                <a:ext cx="5401800" cy="12664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2,18</m:t>
                    </m:r>
                    <m:r>
                      <m:t xml:space="preserve">=</m:t>
                    </m:r>
                    <m:r>
                      <m:t xml:space="preserve">...</m:t>
                    </m:r>
                    <m:r>
                      <m:t xml:space="preserve">+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66440" cy="3625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8" name=""/>
          <p:cNvSpPr/>
          <p:nvPr/>
        </p:nvSpPr>
        <p:spPr>
          <a:xfrm>
            <a:off x="7740000" y="3780000"/>
            <a:ext cx="1254960" cy="5349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9" name=""/>
          <p:cNvSpPr/>
          <p:nvPr/>
        </p:nvSpPr>
        <p:spPr>
          <a:xfrm>
            <a:off x="180000" y="360036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30" name=""/>
          <p:cNvSpPr/>
          <p:nvPr/>
        </p:nvSpPr>
        <p:spPr>
          <a:xfrm>
            <a:off x="7920000" y="540000"/>
            <a:ext cx="1074960" cy="5349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1" name="Titre 5"/>
          <p:cNvSpPr/>
          <p:nvPr/>
        </p:nvSpPr>
        <p:spPr>
          <a:xfrm>
            <a:off x="490680" y="377640"/>
            <a:ext cx="7885080" cy="2891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À partir des chiffres 0, 2, 7, 9, écris tous les nombres à 4 chiffres possibles en utilisant à chaque fois 0, 2, 7, 9.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Exemples : 2 079 – 9 702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32" name="ZoneTexte 1"/>
              <p:cNvSpPr txBox="1"/>
              <p:nvPr/>
            </p:nvSpPr>
            <p:spPr>
              <a:xfrm>
                <a:off x="1803600" y="4539240"/>
                <a:ext cx="5287320" cy="12664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2,18</m:t>
                    </m:r>
                    <m:r>
                      <m:t xml:space="preserve">=</m:t>
                    </m:r>
                    <m:r>
                      <m:t xml:space="preserve">2</m:t>
                    </m:r>
                    <m:r>
                      <m:t xml:space="preserve">+</m:t>
                    </m:r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8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218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"/>
          <p:cNvSpPr/>
          <p:nvPr/>
        </p:nvSpPr>
        <p:spPr>
          <a:xfrm>
            <a:off x="7920000" y="540000"/>
            <a:ext cx="1074960" cy="5349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4" name="PlaceHolder 7"/>
          <p:cNvSpPr/>
          <p:nvPr/>
        </p:nvSpPr>
        <p:spPr>
          <a:xfrm>
            <a:off x="8363520" y="6481440"/>
            <a:ext cx="766440" cy="362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4/5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5" name=""/>
          <p:cNvSpPr/>
          <p:nvPr/>
        </p:nvSpPr>
        <p:spPr>
          <a:xfrm>
            <a:off x="171360" y="359136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36" name=""/>
          <p:cNvSpPr/>
          <p:nvPr/>
        </p:nvSpPr>
        <p:spPr>
          <a:xfrm>
            <a:off x="7731360" y="3771360"/>
            <a:ext cx="1254960" cy="5349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7" name="PlaceHolder 10"/>
          <p:cNvSpPr/>
          <p:nvPr/>
        </p:nvSpPr>
        <p:spPr>
          <a:xfrm>
            <a:off x="182160" y="3622320"/>
            <a:ext cx="6426360" cy="919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Complète les égalités suivantes.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8" name="Titre 6"/>
          <p:cNvSpPr/>
          <p:nvPr/>
        </p:nvSpPr>
        <p:spPr>
          <a:xfrm>
            <a:off x="490680" y="377640"/>
            <a:ext cx="7885080" cy="2891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À partir des chiffres 0, 2, 7, 9, écris tous les nombres à 4 chiffres possibles en utilisant à chaque fois 0, 2, 7, 9.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Exemples : 2 079 – 9 702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39" name="ZoneTexte 8"/>
              <p:cNvSpPr txBox="1"/>
              <p:nvPr/>
            </p:nvSpPr>
            <p:spPr>
              <a:xfrm>
                <a:off x="1803600" y="4539240"/>
                <a:ext cx="5407920" cy="12664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3,05</m:t>
                    </m:r>
                    <m:r>
                      <m:t xml:space="preserve">=</m:t>
                    </m:r>
                    <m:r>
                      <m:t xml:space="preserve">...</m:t>
                    </m:r>
                    <m:r>
                      <m:t xml:space="preserve">+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66440" cy="3625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1" name=""/>
          <p:cNvSpPr/>
          <p:nvPr/>
        </p:nvSpPr>
        <p:spPr>
          <a:xfrm>
            <a:off x="180000" y="360000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42" name=""/>
          <p:cNvSpPr/>
          <p:nvPr/>
        </p:nvSpPr>
        <p:spPr>
          <a:xfrm>
            <a:off x="7920000" y="540000"/>
            <a:ext cx="1074960" cy="5349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3" name=""/>
          <p:cNvSpPr/>
          <p:nvPr/>
        </p:nvSpPr>
        <p:spPr>
          <a:xfrm>
            <a:off x="7740000" y="3780000"/>
            <a:ext cx="1254960" cy="5349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4" name="PlaceHolder 15"/>
          <p:cNvSpPr/>
          <p:nvPr/>
        </p:nvSpPr>
        <p:spPr>
          <a:xfrm>
            <a:off x="590400" y="3600000"/>
            <a:ext cx="2319120" cy="536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0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  <a:ea typeface="DejaVu Sans"/>
              </a:rPr>
              <a:t>Correction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5" name="Titre 7"/>
          <p:cNvSpPr/>
          <p:nvPr/>
        </p:nvSpPr>
        <p:spPr>
          <a:xfrm>
            <a:off x="490680" y="377640"/>
            <a:ext cx="7885080" cy="2891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À partir des chiffres 0, 2, 7, 9, écris tous les nombres à 4 chiffres possibles en utilisant à chaque fois 0, 2, 7, 9.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Exemples : 2 079 – 9 702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46" name="ZoneTexte 2"/>
              <p:cNvSpPr txBox="1"/>
              <p:nvPr/>
            </p:nvSpPr>
            <p:spPr>
              <a:xfrm>
                <a:off x="1803960" y="4539600"/>
                <a:ext cx="5305680" cy="12664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3,05</m:t>
                    </m:r>
                    <m:r>
                      <m:t xml:space="preserve">=</m:t>
                    </m:r>
                    <m:r>
                      <m:t xml:space="preserve">3</m:t>
                    </m:r>
                    <m:r>
                      <m:t xml:space="preserve">+</m:t>
                    </m:r>
                    <m:f>
                      <m:num>
                        <m:r>
                          <m:t xml:space="preserve">0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5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305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483</TotalTime>
  <Application>LibreOffice/7.4.3.2$Windows_X86_64 LibreOffice_project/1048a8393ae2eeec98dff31b5c133c5f1d08b890</Application>
  <AppVersion>15.0000</AppVersion>
  <Words>101</Words>
  <Paragraphs>61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MHM</dc:creator>
  <dc:description/>
  <dc:language>fr-FR</dc:language>
  <cp:lastModifiedBy/>
  <dcterms:modified xsi:type="dcterms:W3CDTF">2026-02-03T18:14:29Z</dcterms:modified>
  <cp:revision>95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11</vt:i4>
  </property>
</Properties>
</file>